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0"/>
  </p:notesMasterIdLst>
  <p:sldIdLst>
    <p:sldId id="314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3" r:id="rId14"/>
    <p:sldId id="262" r:id="rId15"/>
    <p:sldId id="295" r:id="rId16"/>
    <p:sldId id="265" r:id="rId17"/>
    <p:sldId id="300" r:id="rId18"/>
    <p:sldId id="310" r:id="rId19"/>
    <p:sldId id="266" r:id="rId20"/>
    <p:sldId id="313" r:id="rId21"/>
    <p:sldId id="303" r:id="rId22"/>
    <p:sldId id="311" r:id="rId23"/>
    <p:sldId id="312" r:id="rId24"/>
    <p:sldId id="304" r:id="rId25"/>
    <p:sldId id="306" r:id="rId26"/>
    <p:sldId id="308" r:id="rId27"/>
    <p:sldId id="309" r:id="rId28"/>
    <p:sldId id="30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8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5500" y="1528108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u="sng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Cricket Players </a:t>
            </a:r>
          </a:p>
          <a:p>
            <a:pPr algn="ctr"/>
            <a:r>
              <a:rPr lang="en-US" sz="4000" b="1" i="1" u="sng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System</a:t>
            </a:r>
          </a:p>
          <a:p>
            <a:pPr algn="ctr"/>
            <a:r>
              <a:rPr lang="en-US" sz="4000" b="1" i="1" u="sng" spc="50" dirty="0">
                <a:ln w="1143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(CPP)</a:t>
            </a:r>
            <a:endParaRPr lang="en-US" sz="4000" b="1" u="sng" spc="50" dirty="0">
              <a:ln w="1143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3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4" y="762000"/>
            <a:ext cx="8735838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272534"/>
            <a:ext cx="214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Fielding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2600" y="304800"/>
            <a:ext cx="549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+mj-lt"/>
              </a:rPr>
              <a:t>Creation of Player Dimension Table</a:t>
            </a:r>
            <a:endParaRPr lang="en-US" sz="2800" b="1" u="sng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790950" y="1523999"/>
            <a:ext cx="1219200" cy="80150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T20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69099" y="3064370"/>
            <a:ext cx="1198202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67149" y="4476749"/>
            <a:ext cx="1200151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ODI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3391" y="1288473"/>
            <a:ext cx="1731818" cy="44334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OLEDB Cleaned Data Tables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Source)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005513" y="1288473"/>
            <a:ext cx="1766887" cy="44334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</p:cNvCxnSpPr>
          <p:nvPr/>
        </p:nvCxnSpPr>
        <p:spPr>
          <a:xfrm flipV="1">
            <a:off x="5010150" y="1924750"/>
            <a:ext cx="93821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24450" y="3505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7300" y="4917576"/>
            <a:ext cx="938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  <a:endCxn id="35" idx="1"/>
          </p:cNvCxnSpPr>
          <p:nvPr/>
        </p:nvCxnSpPr>
        <p:spPr>
          <a:xfrm flipV="1">
            <a:off x="2885209" y="3505197"/>
            <a:ext cx="983890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6" idx="1"/>
          </p:cNvCxnSpPr>
          <p:nvPr/>
        </p:nvCxnSpPr>
        <p:spPr>
          <a:xfrm>
            <a:off x="2885209" y="4917575"/>
            <a:ext cx="9819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4" idx="1"/>
          </p:cNvCxnSpPr>
          <p:nvPr/>
        </p:nvCxnSpPr>
        <p:spPr>
          <a:xfrm>
            <a:off x="2885209" y="1924750"/>
            <a:ext cx="905741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890441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1524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 Dimension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2050" y="1676400"/>
            <a:ext cx="1390650" cy="2895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7525" y="23622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43725" y="1676399"/>
            <a:ext cx="1390650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ODI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T20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38725" y="2438400"/>
            <a:ext cx="1371600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Country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3043" y="609600"/>
            <a:ext cx="648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Populating Fact tables</a:t>
            </a:r>
            <a:endParaRPr lang="en-US" sz="2800" b="1" u="sng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2552700" y="3048000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429125" y="31242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10325" y="30861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738188"/>
            <a:ext cx="85725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6875" y="3810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table data</a:t>
            </a:r>
            <a:endParaRPr lang="en-US" sz="2400" b="1" i="1" u="sn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066800"/>
            <a:ext cx="8458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00150" y="211365"/>
            <a:ext cx="603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Master Package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0107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33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Cricket Performance Analysis Reports</a:t>
            </a:r>
            <a:endParaRPr lang="en-US" sz="2400" b="1" i="1" u="sn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92056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78411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" y="1066800"/>
            <a:ext cx="841778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5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7935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Mr. Rahul Kulkarni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pic>
        <p:nvPicPr>
          <p:cNvPr id="4098" name="Picture 2" descr="D:\Users\hdogra\Downloads\1311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42" y="4855606"/>
            <a:ext cx="1965285" cy="19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16002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Akhilesh Patel</a:t>
            </a:r>
          </a:p>
          <a:p>
            <a:r>
              <a:rPr lang="en-US" sz="2400" b="1" i="1" dirty="0" smtClean="0"/>
              <a:t>Juhi Sharad Shroff</a:t>
            </a:r>
          </a:p>
          <a:p>
            <a:r>
              <a:rPr lang="en-US" sz="2400" b="1" i="1" dirty="0" smtClean="0"/>
              <a:t>Naga Shireesha Kamireddy</a:t>
            </a:r>
          </a:p>
          <a:p>
            <a:r>
              <a:rPr lang="en-US" sz="2400" b="1" i="1" dirty="0" smtClean="0"/>
              <a:t>Rajat Deshmukh</a:t>
            </a:r>
          </a:p>
          <a:p>
            <a:r>
              <a:rPr lang="en-US" sz="2400" b="1" i="1" dirty="0" smtClean="0"/>
              <a:t>Arun Kumar Sepana</a:t>
            </a:r>
          </a:p>
          <a:p>
            <a:r>
              <a:rPr lang="en-US" sz="2400" b="1" i="1" dirty="0" smtClean="0"/>
              <a:t>Sivasankaran .P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71391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4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199"/>
            <a:ext cx="9067800" cy="551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2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304800"/>
            <a:ext cx="91154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9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Objectives: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981200"/>
            <a:ext cx="81534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Development of a Cricket Players Performance </a:t>
            </a:r>
            <a:r>
              <a:rPr lang="en-US" sz="2000" b="0" dirty="0" smtClean="0">
                <a:solidFill>
                  <a:schemeClr val="tx1"/>
                </a:solidFill>
              </a:rPr>
              <a:t>System(CPP)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Performance reports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of cricket players of different countries in various types of international match formats according </a:t>
            </a:r>
            <a:r>
              <a:rPr lang="en-US" sz="2000" b="0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various factors</a:t>
            </a:r>
          </a:p>
        </p:txBody>
      </p:sp>
      <p:pic>
        <p:nvPicPr>
          <p:cNvPr id="1026" name="Picture 2" descr="D:\Users\hdogra\Downloads\cricket-batsman-vector-png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9624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ultidocument 3"/>
          <p:cNvSpPr/>
          <p:nvPr/>
        </p:nvSpPr>
        <p:spPr>
          <a:xfrm>
            <a:off x="7593531" y="2626058"/>
            <a:ext cx="1310185" cy="2702256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Reports Based On Dataset 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82537" y="1227161"/>
            <a:ext cx="1214650" cy="212905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4168901" y="2878542"/>
            <a:ext cx="1375192" cy="2028966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Data Warehouse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273" y="1327246"/>
            <a:ext cx="1637343" cy="35802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SSIS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24039" y="2626058"/>
            <a:ext cx="1146412" cy="282508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D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304801" y="1447800"/>
            <a:ext cx="1386952" cy="2260978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Heterogeneous sources i.e.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Operational data(Excel,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Flat files)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785238" y="4073340"/>
            <a:ext cx="383664" cy="653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44093" y="4010476"/>
            <a:ext cx="478241" cy="955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144294" y="4010475"/>
            <a:ext cx="449238" cy="50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0154" y="1704833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Extract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19317" y="2743304"/>
            <a:ext cx="1309254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Transform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02445" y="3833057"/>
            <a:ext cx="1143000" cy="3866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Load</a:t>
            </a:r>
          </a:p>
        </p:txBody>
      </p:sp>
      <p:cxnSp>
        <p:nvCxnSpPr>
          <p:cNvPr id="19" name="Straight Arrow Connector 18"/>
          <p:cNvCxnSpPr>
            <a:endCxn id="5" idx="1"/>
          </p:cNvCxnSpPr>
          <p:nvPr/>
        </p:nvCxnSpPr>
        <p:spPr>
          <a:xfrm flipV="1">
            <a:off x="2147894" y="1898176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0"/>
          </p:cNvCxnSpPr>
          <p:nvPr/>
        </p:nvCxnSpPr>
        <p:spPr>
          <a:xfrm>
            <a:off x="2973944" y="2123517"/>
            <a:ext cx="0" cy="619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0"/>
          </p:cNvCxnSpPr>
          <p:nvPr/>
        </p:nvCxnSpPr>
        <p:spPr>
          <a:xfrm flipH="1">
            <a:off x="2973945" y="3134898"/>
            <a:ext cx="13854" cy="698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19494" y="4073340"/>
            <a:ext cx="28226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30873" y="457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28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676400"/>
            <a:ext cx="3733800" cy="3810000"/>
          </a:xfrm>
        </p:spPr>
        <p:txBody>
          <a:bodyPr>
            <a:normAutofit/>
          </a:bodyPr>
          <a:lstStyle/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Player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Country name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Matches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Bat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Bowl Innings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Not Outs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Fifities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Hundreds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Highest Score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Scored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Batting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Runs conceded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Wickets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Bowling Average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Catches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Stumpings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D:\Users\hdogra\Downloads\stu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00400"/>
            <a:ext cx="474463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Star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1026" name="Picture 4" descr="C:\Users\lab5\Desktop\ab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6311" r="1200" b="1652"/>
          <a:stretch/>
        </p:blipFill>
        <p:spPr bwMode="auto">
          <a:xfrm>
            <a:off x="1713906" y="586116"/>
            <a:ext cx="60102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Source </a:t>
            </a:r>
          </a:p>
          <a:p>
            <a:pPr algn="ctr"/>
            <a:r>
              <a:rPr lang="en-US" sz="1400" dirty="0" smtClean="0"/>
              <a:t>(Batting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285750" y="26169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(Bowling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24955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248275" y="25241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105649" y="24288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536155" y="24955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00025" y="15501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(Batting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800227" y="14287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76850" y="1428750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3162301" y="18168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333500" y="1816894"/>
            <a:ext cx="4667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7105650" y="13620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64730" y="14287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895850" y="181689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705599" y="1816894"/>
            <a:ext cx="4000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14325" y="3912394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(Fielding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800227" y="3790950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76850" y="3819525"/>
            <a:ext cx="1428749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/>
          <p:cNvCxnSpPr>
            <a:stCxn id="76" idx="3"/>
            <a:endCxn id="82" idx="1"/>
          </p:cNvCxnSpPr>
          <p:nvPr/>
        </p:nvCxnSpPr>
        <p:spPr>
          <a:xfrm>
            <a:off x="3162301" y="4179094"/>
            <a:ext cx="4024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0" name="Rounded Rectangle 79"/>
          <p:cNvSpPr/>
          <p:nvPr/>
        </p:nvSpPr>
        <p:spPr>
          <a:xfrm>
            <a:off x="7105650" y="3724275"/>
            <a:ext cx="1247775" cy="9096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564730" y="3790950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Expression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(Trim)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87"/>
          <p:cNvCxnSpPr>
            <a:stCxn id="82" idx="3"/>
            <a:endCxn id="77" idx="1"/>
          </p:cNvCxnSpPr>
          <p:nvPr/>
        </p:nvCxnSpPr>
        <p:spPr>
          <a:xfrm>
            <a:off x="4895850" y="41790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9" name="Straight Arrow Connector 88"/>
          <p:cNvCxnSpPr>
            <a:stCxn id="77" idx="3"/>
            <a:endCxn id="80" idx="1"/>
          </p:cNvCxnSpPr>
          <p:nvPr/>
        </p:nvCxnSpPr>
        <p:spPr>
          <a:xfrm flipV="1">
            <a:off x="6705599" y="4179094"/>
            <a:ext cx="400051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2883694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  <a:endCxn id="63" idx="1"/>
          </p:cNvCxnSpPr>
          <p:nvPr/>
        </p:nvCxnSpPr>
        <p:spPr>
          <a:xfrm>
            <a:off x="3162300" y="2883694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3" idx="3"/>
            <a:endCxn id="59" idx="1"/>
          </p:cNvCxnSpPr>
          <p:nvPr/>
        </p:nvCxnSpPr>
        <p:spPr>
          <a:xfrm>
            <a:off x="4867275" y="2883694"/>
            <a:ext cx="381000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9" idx="3"/>
            <a:endCxn id="62" idx="1"/>
          </p:cNvCxnSpPr>
          <p:nvPr/>
        </p:nvCxnSpPr>
        <p:spPr>
          <a:xfrm flipV="1">
            <a:off x="6677024" y="2883694"/>
            <a:ext cx="428625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5" idx="3"/>
            <a:endCxn id="76" idx="1"/>
          </p:cNvCxnSpPr>
          <p:nvPr/>
        </p:nvCxnSpPr>
        <p:spPr>
          <a:xfrm>
            <a:off x="1447800" y="4179094"/>
            <a:ext cx="3524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45693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142875"/>
            <a:ext cx="208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Batting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677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6765" y="164068"/>
            <a:ext cx="216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Bowling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DB6F4-73B0-4B42-AF1A-AEBAB5EA15D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52a6df7-b138-4f89-9bc4-e7a874ea3254"/>
    <ds:schemaRef ds:uri="http://schemas.microsoft.com/office/2006/documentManagement/types"/>
    <ds:schemaRef ds:uri="http://purl.org/dc/elements/1.1/"/>
    <ds:schemaRef ds:uri="73bf341f-534a-4c7c-b0f2-846b32a8280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7531</TotalTime>
  <Words>254</Words>
  <Application>Microsoft Office PowerPoint</Application>
  <PresentationFormat>On-screen Show (4:3)</PresentationFormat>
  <Paragraphs>122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Under the guidance of : </vt:lpstr>
      <vt:lpstr> Project Objectives: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P, Sivasankaran</cp:lastModifiedBy>
  <cp:revision>163</cp:revision>
  <dcterms:created xsi:type="dcterms:W3CDTF">2016-04-30T05:01:37Z</dcterms:created>
  <dcterms:modified xsi:type="dcterms:W3CDTF">2019-01-06T14:23:29Z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